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8af0327a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8af0327a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8af0327a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8af0327a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8af0327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8af0327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8af0327a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8af0327a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8af0327a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8af0327a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8af0327a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8af0327a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8af0327a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8af0327a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8af0327a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8af0327a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8af0327a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8af0327a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8af0327a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8af0327a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8af0327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8af0327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8af0327a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8af0327a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8af0327a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8af0327a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8af0327a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8af0327a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8af0327a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8af0327a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8af0327a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8af0327a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8af0327a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8af0327a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8af0327a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8af0327a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8af0327a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8af0327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8af0327a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8af0327a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8af0327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8af0327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8af0327a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8af0327a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8af0327a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8af0327a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8af0327a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8af0327a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8af0327a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8af0327a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Suricata</a:t>
            </a:r>
            <a:r>
              <a:rPr lang="zh-TW"/>
              <a:t>安裝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410570516 </a:t>
            </a:r>
            <a:r>
              <a:rPr lang="zh-TW"/>
              <a:t>醫資三 洪祐陞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 rules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513" y="1276700"/>
            <a:ext cx="4678976" cy="31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# config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378" y="1152475"/>
            <a:ext cx="5133249" cy="34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規則更新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849" y="990925"/>
            <a:ext cx="5474300" cy="37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取得最新規則索引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464" y="1058450"/>
            <a:ext cx="5295074" cy="36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查看可用的規則集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901" y="1178013"/>
            <a:ext cx="4932201" cy="33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新增規則集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988" y="1004738"/>
            <a:ext cx="5386026" cy="37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重新啟用 Suricata 加載規則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527" y="1209350"/>
            <a:ext cx="4824926" cy="33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找出網路卡id及ip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524" y="1168963"/>
            <a:ext cx="4956950" cy="33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進入/etc/suricata/ 編輯Suricata設定檔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488" y="1245088"/>
            <a:ext cx="4741025" cy="32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重新啟用 Suricata 生效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214" y="1242075"/>
            <a:ext cx="4755575" cy="3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⽅便整理套件來源的功能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448" y="1102900"/>
            <a:ext cx="5149099" cy="34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39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新增自訂規則 學號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889" y="1196150"/>
            <a:ext cx="4870226" cy="33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51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新增一筆規則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040" y="1046775"/>
            <a:ext cx="5355926" cy="362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新增自訂規則檔到設定檔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436" y="1194200"/>
            <a:ext cx="4807126" cy="33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重新載入規則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463" y="1152475"/>
            <a:ext cx="500706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測試規則是否生效 透過curl測試,一個觸發警報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637" y="1120313"/>
            <a:ext cx="5144726" cy="34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2427250" y="257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240"/>
              <a:t>完成 感謝!</a:t>
            </a:r>
            <a:endParaRPr sz="4240"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將事件檔案輸出在畫面上</a:t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091" y="1152475"/>
            <a:ext cx="499381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透過apt套件管理工具進行安裝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941" y="1187550"/>
            <a:ext cx="5188125" cy="349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更新並新增套件庫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275" y="1165725"/>
            <a:ext cx="5047449" cy="338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 Suricata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586" y="1133400"/>
            <a:ext cx="5098825" cy="345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 json 解析工具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725" y="1170250"/>
            <a:ext cx="4964550" cy="33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檢查 Suricata 安裝結果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266" y="1241425"/>
            <a:ext cx="4775476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檢視 Suricata 服務狀態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679" y="1223238"/>
            <a:ext cx="4786649" cy="32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Suricata相關檔案及目錄   # log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788" y="1247638"/>
            <a:ext cx="4770424" cy="32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